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6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5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501706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</p:spPr>
      </p:pic>
    </p:spTree>
  </p:cSld>
  <p:clrMapOvr>
    <a:masterClrMapping/>
  </p:clrMapOvr>
  <p:transition spd="med" advClick="0" advTm="1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олитика-власть-инвалиды-парад-79996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0"/>
            <a:ext cx="8501090" cy="6840281"/>
          </a:xfrm>
        </p:spPr>
      </p:pic>
    </p:spTree>
  </p:cSld>
  <p:clrMapOvr>
    <a:masterClrMapping/>
  </p:clrMapOvr>
  <p:transition spd="med" advClick="0" advTm="15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4173-main_Full.287225819_st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0"/>
            <a:ext cx="7072362" cy="6883766"/>
          </a:xfrm>
        </p:spPr>
      </p:pic>
    </p:spTree>
  </p:cSld>
  <p:clrMapOvr>
    <a:masterClrMapping/>
  </p:clrMapOvr>
  <p:transition spd="med" advClick="0" advTm="15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став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7918" y="642918"/>
            <a:ext cx="9201918" cy="5500702"/>
          </a:xfrm>
        </p:spPr>
      </p:pic>
    </p:spTree>
  </p:cSld>
  <p:clrMapOvr>
    <a:masterClrMapping/>
  </p:clrMapOvr>
  <p:transition spd="med" advClick="0" advTm="1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ставка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0"/>
            <a:ext cx="4643470" cy="6972178"/>
          </a:xfrm>
        </p:spPr>
      </p:pic>
    </p:spTree>
  </p:cSld>
  <p:clrMapOvr>
    <a:masterClrMapping/>
  </p:clrMapOvr>
  <p:transition spd="med" advClick="0" advTm="1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_picture_file_path_26310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0"/>
            <a:ext cx="4857784" cy="6946631"/>
          </a:xfrm>
          <a:prstGeom prst="rect">
            <a:avLst/>
          </a:prstGeom>
        </p:spPr>
      </p:pic>
    </p:spTree>
  </p:cSld>
  <p:clrMapOvr>
    <a:masterClrMapping/>
  </p:clrMapOvr>
  <p:transition spd="med" advClick="0" advTm="1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13-1034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85794"/>
            <a:ext cx="8997027" cy="5072074"/>
          </a:xfrm>
        </p:spPr>
      </p:pic>
    </p:spTree>
  </p:cSld>
  <p:clrMapOvr>
    <a:masterClrMapping/>
  </p:clrMapOvr>
  <p:transition spd="med" advClick="0" advTm="1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1238347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-72553"/>
            <a:ext cx="4643470" cy="6930553"/>
          </a:xfrm>
        </p:spPr>
      </p:pic>
    </p:spTree>
  </p:cSld>
  <p:clrMapOvr>
    <a:masterClrMapping/>
  </p:clrMapOvr>
  <p:transition spd="med" advClick="0" advTm="1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a_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0"/>
            <a:ext cx="7000892" cy="7000892"/>
          </a:xfrm>
        </p:spPr>
      </p:pic>
    </p:spTree>
  </p:cSld>
  <p:clrMapOvr>
    <a:masterClrMapping/>
  </p:clrMapOvr>
  <p:transition spd="med" advClick="0" advTm="15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ставка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0"/>
            <a:ext cx="6929486" cy="6806295"/>
          </a:xfrm>
        </p:spPr>
      </p:pic>
    </p:spTree>
  </p:cSld>
  <p:clrMapOvr>
    <a:masterClrMapping/>
  </p:clrMapOvr>
  <p:transition spd="med" advClick="0" advTm="15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ставка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-116124"/>
            <a:ext cx="8501090" cy="6974124"/>
          </a:xfrm>
        </p:spPr>
      </p:pic>
    </p:spTree>
  </p:cSld>
  <p:clrMapOvr>
    <a:masterClrMapping/>
  </p:clrMapOvr>
  <p:transition spd="med" advClick="0" advTm="15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ставка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6435"/>
          </a:xfrm>
        </p:spPr>
      </p:pic>
    </p:spTree>
  </p:cSld>
  <p:clrMapOvr>
    <a:masterClrMapping/>
  </p:clrMapOvr>
  <p:transition spd="med" advClick="0" advTm="15000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</cp:revision>
  <dcterms:modified xsi:type="dcterms:W3CDTF">2014-12-01T09:56:13Z</dcterms:modified>
</cp:coreProperties>
</file>